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9" r:id="rId9"/>
    <p:sldId id="262" r:id="rId10"/>
    <p:sldId id="270" r:id="rId11"/>
    <p:sldId id="263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72" autoAdjust="0"/>
    <p:restoredTop sz="93446" autoAdjust="0"/>
  </p:normalViewPr>
  <p:slideViewPr>
    <p:cSldViewPr>
      <p:cViewPr>
        <p:scale>
          <a:sx n="81" d="100"/>
          <a:sy n="81" d="100"/>
        </p:scale>
        <p:origin x="-822" y="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0D22D-31E1-4F9C-AE16-CF1EC0332A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37A09-B248-4101-955C-F3A2120B7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3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7A09-B248-4101-955C-F3A2120B77E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85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7A09-B248-4101-955C-F3A2120B77E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095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7A09-B248-4101-955C-F3A2120B77E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257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7A09-B248-4101-955C-F3A2120B77E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34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7A09-B248-4101-955C-F3A2120B77E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0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2844" y="214290"/>
            <a:ext cx="87773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МБУДО «Атяшевский Дом детского творчества»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Атяшевского муниципального района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2844" y="2028564"/>
            <a:ext cx="8777318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Творческая жизнь объединений </a:t>
            </a:r>
            <a:b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«Волшебная кисточка», «Батик»,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«Акварельки»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endParaRPr lang="ru-RU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56074" y="5229200"/>
            <a:ext cx="5364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</a:p>
          <a:p>
            <a:pPr algn="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Наумова Татьяна Анатольевна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1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556792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 программ: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«Батик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«Акварельки», «Волшебная кисточка»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является художественно-эстетическое воспитание обучающихся, раскрытие и развитие потенциальных художественных способностей ребёнка, способствование удовлетворению потребности детей в практической деятельности, осуществляемой по законам красоты, создание условий для развития творчества, возможности проявления своей фантазии, изобретательности, ознакомление с историй возникновения художественной росписи ткани, овладение основами художественной росписи, техническими приёмами, методами создания тематической декоративной композиции в смешанной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технике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7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536" y="26064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Творческие занятия в детском саду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Татьяна\Desktop\сад\20191107_1544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7466" y="908720"/>
            <a:ext cx="6264695" cy="447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27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26064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ворческое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объединение «Волшебная кисточка» </a:t>
            </a:r>
          </a:p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рабочие моменты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Татьяна\Desktop\сад\20191114_1554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1520" y="942797"/>
            <a:ext cx="432048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Татьяна\Desktop\сад\20191024_160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50143" y="2206328"/>
            <a:ext cx="4439420" cy="386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62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26064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Творческое объединение «Волшебная кисточка» </a:t>
            </a:r>
          </a:p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рабочие моменты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Татьяна\Desktop\сад\20190930_1555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44070" y="1887320"/>
            <a:ext cx="4378087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Татьяна\Desktop\сад\20191114_1556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46821" y="1984672"/>
            <a:ext cx="4378088" cy="30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70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26064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Творческая жизнь объединения</a:t>
            </a:r>
          </a:p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«Батик»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Татьяна\Desktop\батик\20191225_150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3568" y="2975568"/>
            <a:ext cx="4396110" cy="316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Татьяна\Desktop\батик\20191225_154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84388" y="1945250"/>
            <a:ext cx="4984579" cy="334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4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Творческая жизнь объединения </a:t>
            </a:r>
          </a:p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«Батик»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Татьяна\Desktop\батик\20200205_152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596" y="1268760"/>
            <a:ext cx="7272808" cy="409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27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 класс </a:t>
            </a:r>
          </a:p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 мотивам Городецкой росписи»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Татьяна\Desktop\батик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10" y="1988840"/>
            <a:ext cx="755283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7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536" y="26064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к конкурсу «Фантастика»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Татьяна\Desktop\батик\7.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1306806" y="-2685801"/>
            <a:ext cx="5494160" cy="309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Татьяна\Desktop\батик\7.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2252" y="2472214"/>
            <a:ext cx="439905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Татьяна\Desktop\батик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73788" y="2492801"/>
            <a:ext cx="4460075" cy="282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82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тьяна\Desktop\батик\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33973" y="1654559"/>
            <a:ext cx="487605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4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026" y="134076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обучающихся творческого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объединения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«Батик» </a:t>
            </a:r>
          </a:p>
        </p:txBody>
      </p:sp>
      <p:pic>
        <p:nvPicPr>
          <p:cNvPr id="6146" name="Picture 2" descr="C:\Users\Татьяна\Desktop\батик\творческая работа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8037" y="2759181"/>
            <a:ext cx="4176192" cy="292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Татьяна\Desktop\творческая работа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226" y="2924944"/>
            <a:ext cx="4309728" cy="338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17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к международному форуму «Одаренные дети2020»</a:t>
            </a:r>
          </a:p>
        </p:txBody>
      </p:sp>
      <p:pic>
        <p:nvPicPr>
          <p:cNvPr id="7170" name="Picture 2" descr="C:\Users\Татьяна\Desktop\акварельки\Ozib1jUFedw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3485306" cy="430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Татьяна\Desktop\акварельки\творческая работа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0930" y="2307019"/>
            <a:ext cx="430170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9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73397"/>
            <a:ext cx="8064896" cy="1143000"/>
          </a:xfrm>
          <a:effectLst/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Творческая работа на форум одарённые дети</a:t>
            </a:r>
            <a:b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«Портрет дедушки»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Татьяна\Desktop\акварельки\творческая работа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16832"/>
            <a:ext cx="2855382" cy="45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09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9019" y="45035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плаката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Татьяна\Desktop\акварельки\плакат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02020"/>
            <a:ext cx="3096344" cy="48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Татьяна\Desktop\акварельки\плакат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2057"/>
            <a:ext cx="3168352" cy="49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64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696744" cy="98072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18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Арзамаскиной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Ольги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5466965" cy="536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0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3510" y="197771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18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Колемасова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Андрея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518457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37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62473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18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Картышкина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Глеба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21346"/>
            <a:ext cx="482453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17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00808"/>
            <a:ext cx="4392488" cy="48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62473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Шитова Романа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2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576" y="1556792"/>
            <a:ext cx="4746848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476672"/>
            <a:ext cx="6624736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творческого объединения «Акварельки»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2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4"/>
            <a:ext cx="4829522" cy="505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62473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18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Кудашкиной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Анастасии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30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259632" y="2132856"/>
            <a:ext cx="7056784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Спасиб</a:t>
            </a:r>
            <a:r>
              <a:rPr lang="ru-RU" sz="4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 за внимание!</a:t>
            </a:r>
            <a:endParaRPr lang="ru-RU" sz="4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63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439</TotalTime>
  <Words>124</Words>
  <Application>Microsoft Office PowerPoint</Application>
  <PresentationFormat>Экран (4:3)</PresentationFormat>
  <Paragraphs>35</Paragraphs>
  <Slides>21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Творческая работа на форум одарённые дети  «Портрет дедушки»</vt:lpstr>
      <vt:lpstr>Создание плаката</vt:lpstr>
      <vt:lpstr>Работы Арзамаскиной Ольги</vt:lpstr>
      <vt:lpstr>Работы Колемасова Андрея</vt:lpstr>
      <vt:lpstr>Работы Картышкина Глеба</vt:lpstr>
      <vt:lpstr>Работы Шитова Романа</vt:lpstr>
      <vt:lpstr>Презентация PowerPoint</vt:lpstr>
      <vt:lpstr>Работы Кудашкиной Анастасии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Windows User</cp:lastModifiedBy>
  <cp:revision>44</cp:revision>
  <dcterms:created xsi:type="dcterms:W3CDTF">2017-06-04T08:29:24Z</dcterms:created>
  <dcterms:modified xsi:type="dcterms:W3CDTF">2020-05-26T14:29:53Z</dcterms:modified>
</cp:coreProperties>
</file>